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-15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6/7/18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6/7/18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AU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6/7/18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WY 50293376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02" y="362648"/>
            <a:ext cx="8859399" cy="6065504"/>
          </a:xfrm>
          <a:prstGeom prst="rect">
            <a:avLst/>
          </a:prstGeom>
        </p:spPr>
      </p:pic>
      <p:pic>
        <p:nvPicPr>
          <p:cNvPr id="8" name="Picture 7" descr="ARC Blanc De Noi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36" y="662159"/>
            <a:ext cx="1217571" cy="461109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49636" y="609892"/>
            <a:ext cx="5666428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spcBef>
                <a:spcPts val="12000"/>
              </a:spcBef>
            </a:pPr>
            <a:r>
              <a:rPr lang="en-AU" sz="5000" kern="100" spc="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Forget something?</a:t>
            </a:r>
            <a:endParaRPr lang="en-AU" sz="5000" kern="100" spc="1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" y="5428154"/>
            <a:ext cx="9144000" cy="14360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2267"/>
            <a:ext cx="9144000" cy="6098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145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24</TotalTime>
  <Words>3</Words>
  <Application>Microsoft Macintosh PowerPoint</Application>
  <PresentationFormat>On-screen Show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 Black </vt:lpstr>
      <vt:lpstr>PowerPoint Presentation</vt:lpstr>
    </vt:vector>
  </TitlesOfParts>
  <Company>GISA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 Henbest</dc:creator>
  <cp:lastModifiedBy>Mat Henbest</cp:lastModifiedBy>
  <cp:revision>3</cp:revision>
  <dcterms:created xsi:type="dcterms:W3CDTF">2018-07-06T11:44:53Z</dcterms:created>
  <dcterms:modified xsi:type="dcterms:W3CDTF">2018-07-06T12:09:01Z</dcterms:modified>
</cp:coreProperties>
</file>